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38" r:id="rId3"/>
    <p:sldId id="270" r:id="rId4"/>
    <p:sldId id="291" r:id="rId5"/>
    <p:sldId id="292" r:id="rId6"/>
    <p:sldId id="302" r:id="rId7"/>
    <p:sldId id="303" r:id="rId8"/>
    <p:sldId id="304" r:id="rId9"/>
    <p:sldId id="308" r:id="rId10"/>
    <p:sldId id="307" r:id="rId11"/>
    <p:sldId id="312" r:id="rId12"/>
    <p:sldId id="309" r:id="rId13"/>
    <p:sldId id="310" r:id="rId14"/>
    <p:sldId id="311" r:id="rId15"/>
    <p:sldId id="313" r:id="rId16"/>
    <p:sldId id="314" r:id="rId17"/>
    <p:sldId id="315" r:id="rId18"/>
    <p:sldId id="316" r:id="rId19"/>
    <p:sldId id="317" r:id="rId20"/>
    <p:sldId id="318" r:id="rId21"/>
    <p:sldId id="293" r:id="rId22"/>
    <p:sldId id="294" r:id="rId23"/>
    <p:sldId id="295" r:id="rId24"/>
    <p:sldId id="296" r:id="rId25"/>
    <p:sldId id="297" r:id="rId26"/>
    <p:sldId id="298" r:id="rId27"/>
    <p:sldId id="301" r:id="rId28"/>
    <p:sldId id="299" r:id="rId29"/>
    <p:sldId id="300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>
        <p:scale>
          <a:sx n="75" d="100"/>
          <a:sy n="75" d="100"/>
        </p:scale>
        <p:origin x="1425" y="1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7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7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5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15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5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9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6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0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A0207-0C96-47C1-8CDA-8EEDDC195AF2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D1CBE-24DF-49B9-8377-59BF45A3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61881" y="2477571"/>
            <a:ext cx="30233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What’s Planning?</a:t>
            </a:r>
          </a:p>
          <a:p>
            <a:pPr algn="ctr"/>
            <a:r>
              <a:rPr lang="en-US" sz="2400" b="1" dirty="0" smtClean="0"/>
              <a:t>- Introduction of PDDL</a:t>
            </a:r>
            <a:endParaRPr lang="en-US" sz="2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5067898" y="5163621"/>
            <a:ext cx="14366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2018.3.20</a:t>
            </a:r>
          </a:p>
          <a:p>
            <a:pPr algn="ctr"/>
            <a:r>
              <a:rPr lang="en-US" sz="2400" b="1" dirty="0" err="1" smtClean="0"/>
              <a:t>jyyang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7080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00" y="0"/>
            <a:ext cx="10774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17" y="0"/>
            <a:ext cx="11214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2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42" y="0"/>
            <a:ext cx="10736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13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87" y="0"/>
            <a:ext cx="11074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7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032" y="0"/>
            <a:ext cx="10801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870" y="0"/>
            <a:ext cx="10738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3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61" y="0"/>
            <a:ext cx="11434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21" y="0"/>
            <a:ext cx="11485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56" y="0"/>
            <a:ext cx="11444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04" y="0"/>
            <a:ext cx="11442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8591" y="1013137"/>
            <a:ext cx="8006009" cy="42954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❐ </a:t>
            </a:r>
            <a:r>
              <a:rPr lang="en-US" altLang="ko-KR" sz="2400" dirty="0" smtClean="0"/>
              <a:t>Planning in RL (Learning/Planning)</a:t>
            </a:r>
          </a:p>
          <a:p>
            <a:r>
              <a:rPr lang="en-US" sz="2400" dirty="0" smtClean="0"/>
              <a:t>    - Update value/policy from MDP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❐ Planning in robotics (path planning, motion planning)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- Self-driving car, Moving robot arm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❐ </a:t>
            </a:r>
            <a:r>
              <a:rPr lang="en-US" sz="2400" dirty="0"/>
              <a:t>Planning in AI (AI planning, Task planning)</a:t>
            </a:r>
          </a:p>
          <a:p>
            <a:r>
              <a:rPr lang="en-US" sz="2400" dirty="0"/>
              <a:t>    - </a:t>
            </a:r>
            <a:r>
              <a:rPr lang="en-US" sz="2400" dirty="0" smtClean="0"/>
              <a:t>Design algorithm for plan construction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351881" y="239196"/>
            <a:ext cx="3469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(</a:t>
            </a:r>
            <a:r>
              <a:rPr lang="ko-KR" altLang="en-US" sz="2400" b="1" dirty="0" err="1" smtClean="0"/>
              <a:t>내맘대로</a:t>
            </a:r>
            <a:r>
              <a:rPr lang="ko-KR" altLang="en-US" sz="2400" b="1" dirty="0" smtClean="0"/>
              <a:t> 나눈</a:t>
            </a:r>
            <a:r>
              <a:rPr lang="en-US" altLang="ko-KR" sz="2400" b="1" dirty="0" smtClean="0"/>
              <a:t>) </a:t>
            </a:r>
            <a:r>
              <a:rPr lang="en-US" sz="2400" b="1" dirty="0" smtClean="0"/>
              <a:t>Planning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3585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527" y="0"/>
            <a:ext cx="10308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52541" y="3244334"/>
            <a:ext cx="208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Planning in robotics </a:t>
            </a:r>
          </a:p>
        </p:txBody>
      </p:sp>
    </p:spTree>
    <p:extLst>
      <p:ext uri="{BB962C8B-B14F-4D97-AF65-F5344CB8AC3E}">
        <p14:creationId xmlns:p14="http://schemas.microsoft.com/office/powerpoint/2010/main" val="106217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52541" y="324433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13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36818" y="324433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Planning in AI </a:t>
            </a:r>
          </a:p>
        </p:txBody>
      </p:sp>
    </p:spTree>
    <p:extLst>
      <p:ext uri="{BB962C8B-B14F-4D97-AF65-F5344CB8AC3E}">
        <p14:creationId xmlns:p14="http://schemas.microsoft.com/office/powerpoint/2010/main" val="382264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93" y="0"/>
            <a:ext cx="9096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218" y="0"/>
            <a:ext cx="9791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599" y="0"/>
            <a:ext cx="10040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24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38462" y="2952750"/>
            <a:ext cx="9253537" cy="39052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PDDL to make it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39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96" y="0"/>
            <a:ext cx="11787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45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933"/>
            <a:ext cx="12192000" cy="67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4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20788" y="3244334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Planning in RL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2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398"/>
            <a:ext cx="12192000" cy="67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80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22" y="0"/>
            <a:ext cx="12078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20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1930"/>
            <a:ext cx="12192000" cy="62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11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45" y="0"/>
            <a:ext cx="11916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738"/>
            <a:ext cx="12192000" cy="64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01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10" y="0"/>
            <a:ext cx="11792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669"/>
            <a:ext cx="12192000" cy="64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13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5296"/>
            <a:ext cx="12192000" cy="63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9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267"/>
            <a:ext cx="12192000" cy="63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8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2585"/>
            <a:ext cx="12192000" cy="63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9179"/>
            <a:ext cx="12192000" cy="56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0381"/>
            <a:ext cx="12192000" cy="66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4763" y="3043238"/>
            <a:ext cx="8377236" cy="38147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run/learn?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23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4384205"/>
            <a:ext cx="9334500" cy="1926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6963" cy="1901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4380"/>
            <a:ext cx="12122150" cy="1695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0"/>
            <a:ext cx="4337211" cy="2135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4923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73650" y="3257550"/>
            <a:ext cx="7118350" cy="36004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879" y="0"/>
            <a:ext cx="106842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6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93" y="0"/>
            <a:ext cx="10900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2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92" y="0"/>
            <a:ext cx="10532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4693"/>
            <a:ext cx="12192000" cy="53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3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552" y="0"/>
            <a:ext cx="11014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85</Words>
  <Application>Microsoft Office PowerPoint</Application>
  <PresentationFormat>와이드스크린</PresentationFormat>
  <Paragraphs>20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양종열</dc:creator>
  <cp:lastModifiedBy>양종열</cp:lastModifiedBy>
  <cp:revision>30</cp:revision>
  <dcterms:created xsi:type="dcterms:W3CDTF">2018-03-13T00:48:09Z</dcterms:created>
  <dcterms:modified xsi:type="dcterms:W3CDTF">2018-03-19T10:51:01Z</dcterms:modified>
</cp:coreProperties>
</file>